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4" r:id="rId4"/>
    <p:sldId id="266" r:id="rId5"/>
    <p:sldId id="265" r:id="rId6"/>
    <p:sldId id="270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D520-0294-4900-8773-76B7341F230E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Do%20dung%20be%20yeu%20Beat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TiengTreSoSinhKhocLucChaoDoi-TuiHat-3692127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C:\Users\user\Downloads\KhucHatRuCuaNguoiMeTre-PhamPhuong_3zj5u.mp3" TargetMode="External"/><Relationship Id="rId1" Type="http://schemas.openxmlformats.org/officeDocument/2006/relationships/video" Target="file:///C:\Users\user\Downloads\Kh&#250;c%20h&#225;t%20ru%20c&#7911;a%20ng&#432;&#7901;i%20m&#7865;%20tr&#7867;%20Beat%20-%20Nh&#7841;c%20beat%20b&#224;i%20Kh&#250;c%20h&#225;t%20ru%20c&#7911;a%20ng&#432;&#7901;i%20m&#7865;%20tr&#7867;%20(1)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file:///C:\Users\user\Downloads\Media\1254791728(1)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4efe9305191d5fbc0f081c67910fcb30_38455456-background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35332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642910" y="3929066"/>
            <a:ext cx="7929618" cy="8429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Dạy hát</a:t>
            </a:r>
            <a:r>
              <a:rPr lang="vi-VN" sz="3600" b="1" kern="1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“</a:t>
            </a:r>
            <a:r>
              <a:rPr lang="en-US" sz="3600" b="1" kern="1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Cả nhà thương nhau</a:t>
            </a:r>
            <a:r>
              <a:rPr lang="en-US" sz="3600" b="1" kern="1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”</a:t>
            </a:r>
            <a:endParaRPr lang="en-US" sz="3600" b="1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Nghe hát bài 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Bàn tay mẹ ”</a:t>
            </a:r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WordArt 12"/>
          <p:cNvSpPr>
            <a:spLocks noChangeArrowheads="1" noChangeShapeType="1" noTextEdit="1"/>
          </p:cNvSpPr>
          <p:nvPr/>
        </p:nvSpPr>
        <p:spPr bwMode="auto">
          <a:xfrm>
            <a:off x="266700" y="841587"/>
            <a:ext cx="8610600" cy="2252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1"/>
              </a:avLst>
            </a:prstTxWarp>
          </a:bodyPr>
          <a:lstStyle/>
          <a:p>
            <a:pPr algn="ctr"/>
            <a:r>
              <a:rPr lang="en-US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Chủ </a:t>
            </a:r>
            <a:r>
              <a:rPr lang="en-US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đề </a:t>
            </a:r>
            <a:r>
              <a:rPr lang="en-US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nhánh: Gia đình họ hàng của bé</a:t>
            </a:r>
            <a:endParaRPr lang="en-US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2056" name="WordArt 13"/>
          <p:cNvSpPr>
            <a:spLocks noChangeArrowheads="1" noChangeShapeType="1" noTextEdit="1"/>
          </p:cNvSpPr>
          <p:nvPr/>
        </p:nvSpPr>
        <p:spPr bwMode="auto">
          <a:xfrm>
            <a:off x="1000100" y="5157192"/>
            <a:ext cx="7500990" cy="70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Giáo viên</a:t>
            </a: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Trần Cao Kỳ Thi</a:t>
            </a:r>
          </a:p>
          <a:p>
            <a:pPr algn="ctr"/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Lớp : Chồi 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pic>
        <p:nvPicPr>
          <p:cNvPr id="2059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48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162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4efe9305191d5fbc0f081c67910fcb30_38455456-background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35332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642910" y="2990832"/>
            <a:ext cx="7858180" cy="2094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hát:</a:t>
            </a:r>
          </a:p>
          <a:p>
            <a:pPr algn="ctr"/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- Cho trẻ hát 2 lần vỗ tay theo nhịp bài hát </a:t>
            </a:r>
          </a:p>
          <a:p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Mời tổ, nhóm, thi đua</a:t>
            </a:r>
          </a:p>
          <a:p>
            <a:pPr marL="571500" indent="-571500">
              <a:buFontTx/>
              <a:buChar char="-"/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 nhân</a:t>
            </a:r>
          </a:p>
          <a:p>
            <a:pPr marL="571500" indent="-571500">
              <a:buFontTx/>
              <a:buChar char="-"/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Trẻ hát vận động tự do trên cơ thể </a:t>
            </a:r>
          </a:p>
          <a:p>
            <a:pPr algn="ctr"/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WordArt 12"/>
          <p:cNvSpPr>
            <a:spLocks noChangeArrowheads="1" noChangeShapeType="1" noTextEdit="1"/>
          </p:cNvSpPr>
          <p:nvPr/>
        </p:nvSpPr>
        <p:spPr bwMode="auto">
          <a:xfrm>
            <a:off x="857224" y="1412776"/>
            <a:ext cx="7891240" cy="1578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76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Hoạt động 1: Ổn định, trò chuyện </a:t>
            </a:r>
            <a:endParaRPr lang="en-US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2056" name="WordArt 13"/>
          <p:cNvSpPr>
            <a:spLocks noChangeArrowheads="1" noChangeShapeType="1" noTextEdit="1"/>
          </p:cNvSpPr>
          <p:nvPr/>
        </p:nvSpPr>
        <p:spPr bwMode="auto">
          <a:xfrm>
            <a:off x="1000100" y="5429264"/>
            <a:ext cx="750099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pic>
        <p:nvPicPr>
          <p:cNvPr id="2059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48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162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5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71472" y="785794"/>
            <a:ext cx="79296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hát: Cả nhà thương nhau 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000496" y="5715016"/>
            <a:ext cx="304800" cy="304800"/>
          </a:xfrm>
          <a:prstGeom prst="rect">
            <a:avLst/>
          </a:prstGeom>
        </p:spPr>
      </p:pic>
      <p:pic>
        <p:nvPicPr>
          <p:cNvPr id="1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92932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47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4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phat-trien-cua-tre-so-s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TiengTreSoSinhKhocLucChaoDoi-TuiHat-36921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861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00034" y="928670"/>
            <a:ext cx="8143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hát : Bài tay mẹ 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Khúc hát ru của người mẹ trẻ Beat - Nhạc beat bài Khúc hát ru của người mẹ trẻ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16" y="1714488"/>
            <a:ext cx="1650967" cy="928669"/>
          </a:xfrm>
          <a:prstGeom prst="rect">
            <a:avLst/>
          </a:prstGeom>
        </p:spPr>
      </p:pic>
      <p:pic>
        <p:nvPicPr>
          <p:cNvPr id="19" name="Picture 18" descr="1376985992-ru-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0" y="2786058"/>
            <a:ext cx="6515100" cy="3429004"/>
          </a:xfrm>
          <a:prstGeom prst="rect">
            <a:avLst/>
          </a:prstGeom>
        </p:spPr>
      </p:pic>
      <p:pic>
        <p:nvPicPr>
          <p:cNvPr id="16" name="KhucHatRuCuaNguoiMeTre-PhamPhuong_3zj5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64396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30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0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eartandleaf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3" name="Picture 8" descr="heartandleaf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3440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4" name="Picture 7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</p:spPr>
      </p:pic>
      <p:pic>
        <p:nvPicPr>
          <p:cNvPr id="6" name="Picture 7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pic>
        <p:nvPicPr>
          <p:cNvPr id="7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715016"/>
            <a:ext cx="1143000" cy="914400"/>
          </a:xfrm>
          <a:prstGeom prst="rect">
            <a:avLst/>
          </a:prstGeom>
          <a:noFill/>
        </p:spPr>
      </p:pic>
      <p:pic>
        <p:nvPicPr>
          <p:cNvPr id="8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5715016"/>
            <a:ext cx="1143000" cy="914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1332656" y="785794"/>
            <a:ext cx="11593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3: Trò chơi: Ai Nhanh nhất </a:t>
            </a:r>
          </a:p>
        </p:txBody>
      </p:sp>
      <p:pic>
        <p:nvPicPr>
          <p:cNvPr id="10" name="Picture 2" descr="C:\Users\user\Documents\udr1446542423.jpg"/>
          <p:cNvPicPr>
            <a:picLocks noChangeAspect="1" noChangeArrowheads="1"/>
          </p:cNvPicPr>
          <p:nvPr/>
        </p:nvPicPr>
        <p:blipFill>
          <a:blip r:embed="rId7"/>
          <a:srcRect l="29587" r="27376"/>
          <a:stretch>
            <a:fillRect/>
          </a:stretch>
        </p:blipFill>
        <p:spPr bwMode="auto">
          <a:xfrm>
            <a:off x="2000232" y="2500306"/>
            <a:ext cx="2742304" cy="3200598"/>
          </a:xfrm>
          <a:prstGeom prst="rect">
            <a:avLst/>
          </a:prstGeom>
          <a:noFill/>
        </p:spPr>
      </p:pic>
      <p:pic>
        <p:nvPicPr>
          <p:cNvPr id="11" name="Picture 3" descr="C:\Users\user\Documents\máy giặ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2500306"/>
            <a:ext cx="2643186" cy="3259960"/>
          </a:xfrm>
          <a:prstGeom prst="rect">
            <a:avLst/>
          </a:prstGeom>
          <a:noFill/>
        </p:spPr>
      </p:pic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743076" y="731837"/>
            <a:ext cx="5873753" cy="5441951"/>
            <a:chOff x="1098" y="802"/>
            <a:chExt cx="3700" cy="3428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8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0" name="1254791728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1071538" y="6072206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9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7&quot;/&gt;&lt;/object&gt;&lt;object type=&quot;3&quot; unique_id=&quot;10083&quot;&gt;&lt;property id=&quot;20148&quot; value=&quot;5&quot;/&gt;&lt;property id=&quot;20300&quot; value=&quot;Slide 2&quot;/&gt;&lt;property id=&quot;20307&quot; value=&quot;261&quot;/&gt;&lt;/object&gt;&lt;object type=&quot;3&quot; unique_id=&quot;10084&quot;&gt;&lt;property id=&quot;20148&quot; value=&quot;5&quot;/&gt;&lt;property id=&quot;20300&quot; value=&quot;Slide 3&quot;/&gt;&lt;property id=&quot;20307&quot; value=&quot;263&quot;/&gt;&lt;/object&gt;&lt;object type=&quot;3&quot; unique_id=&quot;10104&quot;&gt;&lt;property id=&quot;20148&quot; value=&quot;5&quot;/&gt;&lt;property id=&quot;20300&quot; value=&quot;Slide 4&quot;/&gt;&lt;property id=&quot;20307&quot; value=&quot;264&quot;/&gt;&lt;/object&gt;&lt;object type=&quot;3&quot; unique_id=&quot;10105&quot;&gt;&lt;property id=&quot;20148&quot; value=&quot;5&quot;/&gt;&lt;property id=&quot;20300&quot; value=&quot;Slide 5&quot;/&gt;&lt;property id=&quot;20307&quot; value=&quot;266&quot;/&gt;&lt;/object&gt;&lt;object type=&quot;3&quot; unique_id=&quot;10106&quot;&gt;&lt;property id=&quot;20148&quot; value=&quot;5&quot;/&gt;&lt;property id=&quot;20300&quot; value=&quot;Slide 6&quot;/&gt;&lt;property id=&quot;20307&quot; value=&quot;265&quot;/&gt;&lt;/object&gt;&lt;/object&gt;&lt;object type=&quot;4&quot; unique_id=&quot;1008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2007214,C:\Users\user\Desktop\thao giảng\ĐỒ DÙNG BÉ YÊU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104</Words>
  <Application>Microsoft Office PowerPoint</Application>
  <PresentationFormat>On-screen Show (4:3)</PresentationFormat>
  <Paragraphs>15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33</cp:revision>
  <dcterms:created xsi:type="dcterms:W3CDTF">2016-10-31T12:55:05Z</dcterms:created>
  <dcterms:modified xsi:type="dcterms:W3CDTF">2026-04-13T01:49:22Z</dcterms:modified>
</cp:coreProperties>
</file>