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71" r:id="rId9"/>
    <p:sldId id="272" r:id="rId10"/>
    <p:sldId id="273" r:id="rId11"/>
    <p:sldId id="275" r:id="rId12"/>
    <p:sldId id="279" r:id="rId13"/>
    <p:sldId id="288" r:id="rId14"/>
    <p:sldId id="284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E1E70-EB77-4E2D-891D-DDA2018CA2EF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367F-4B50-485A-87BC-48AD1F290E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4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471A4-45CF-4036-B349-6C2CEC0493C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0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5739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6643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124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856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BE8E0-1D79-48F4-90EE-993421A7D3E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47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382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732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13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577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862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43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8367F-4B50-485A-87BC-48AD1F290E9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77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383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1019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78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773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32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447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457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43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73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742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9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F9A6-2D86-4D62-AE40-94B95B635A08}" type="datetimeFigureOut">
              <a:rPr lang="vi-VN" smtClean="0"/>
              <a:t>13/04/2026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74F6-36CC-4D80-AC06-8273E2A397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943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gif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5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6.wav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11" Type="http://schemas.openxmlformats.org/officeDocument/2006/relationships/image" Target="../media/image18.jpeg"/><Relationship Id="rId5" Type="http://schemas.openxmlformats.org/officeDocument/2006/relationships/audio" Target="../media/audio4.wav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audio" Target="../media/media4.wav"/><Relationship Id="rId12" Type="http://schemas.openxmlformats.org/officeDocument/2006/relationships/image" Target="../media/image24.gi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microsoft.com/office/2007/relationships/media" Target="../media/media4.wav"/><Relationship Id="rId11" Type="http://schemas.openxmlformats.org/officeDocument/2006/relationships/image" Target="../media/image1.gif"/><Relationship Id="rId5" Type="http://schemas.openxmlformats.org/officeDocument/2006/relationships/tags" Target="../tags/tag23.xml"/><Relationship Id="rId10" Type="http://schemas.openxmlformats.org/officeDocument/2006/relationships/audio" Target="../media/audio2.wav"/><Relationship Id="rId4" Type="http://schemas.openxmlformats.org/officeDocument/2006/relationships/tags" Target="../tags/tag2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notesSlide" Target="../notesSlides/notesSlide14.xml"/><Relationship Id="rId3" Type="http://schemas.openxmlformats.org/officeDocument/2006/relationships/audio" Target="../media/media5.wav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24.gif"/><Relationship Id="rId2" Type="http://schemas.microsoft.com/office/2007/relationships/media" Target="../media/media5.wav"/><Relationship Id="rId16" Type="http://schemas.openxmlformats.org/officeDocument/2006/relationships/image" Target="../media/image4.png"/><Relationship Id="rId1" Type="http://schemas.openxmlformats.org/officeDocument/2006/relationships/tags" Target="../tags/tag24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26.jp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media2.wav"/><Relationship Id="rId7" Type="http://schemas.openxmlformats.org/officeDocument/2006/relationships/notesSlide" Target="../notesSlides/notesSlide3.xml"/><Relationship Id="rId2" Type="http://schemas.microsoft.com/office/2007/relationships/media" Target="../media/media2.wav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3.wav"/><Relationship Id="rId10" Type="http://schemas.openxmlformats.org/officeDocument/2006/relationships/image" Target="../media/image7.png"/><Relationship Id="rId4" Type="http://schemas.microsoft.com/office/2007/relationships/media" Target="../media/media3.wav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gif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9.xml"/><Relationship Id="rId7" Type="http://schemas.openxmlformats.org/officeDocument/2006/relationships/audio" Target="../media/audio6.wav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5.wav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0" Type="http://schemas.openxmlformats.org/officeDocument/2006/relationships/image" Target="../media/image14.jpg"/><Relationship Id="rId4" Type="http://schemas.openxmlformats.org/officeDocument/2006/relationships/audio" Target="../media/audio1.wav"/><Relationship Id="rId9" Type="http://schemas.openxmlformats.org/officeDocument/2006/relationships/image" Target="../media/image13.jp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22"/>
            <a:ext cx="9144000" cy="675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922748" y="1173029"/>
            <a:ext cx="5832648" cy="19442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CHỦ ĐỀ: </a:t>
            </a:r>
            <a:r>
              <a:rPr lang="en-US" sz="24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GIA </a:t>
            </a:r>
            <a:r>
              <a:rPr lang="en-US" sz="24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ĐÌNH</a:t>
            </a:r>
            <a:endParaRPr lang="en-US" sz="24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LQVH: </a:t>
            </a:r>
            <a:r>
              <a:rPr lang="vi-VN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ĐỀ </a:t>
            </a:r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TÀI: </a:t>
            </a:r>
            <a:r>
              <a:rPr lang="en-US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TRUYỆN </a:t>
            </a:r>
            <a:r>
              <a:rPr lang="en-US" sz="24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Cháu ngoan của bà</a:t>
            </a:r>
            <a:endParaRPr lang="vi-VN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en-US" sz="24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Chồi</a:t>
            </a:r>
            <a:endParaRPr lang="vi-VN" sz="24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24272" y="623455"/>
            <a:ext cx="8229600" cy="76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1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3204" y="42930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Giáo viên</a:t>
            </a:r>
            <a:r>
              <a:rPr lang="vi-VN" sz="4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:</a:t>
            </a:r>
            <a:r>
              <a:rPr lang="en-US" sz="40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/>
              </a:rPr>
              <a:t> Trần Cao Kỳ Thi</a:t>
            </a:r>
            <a:endParaRPr lang="vi-VN" sz="40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itl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90782" y="1047412"/>
            <a:ext cx="8229600" cy="764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1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8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" y="27256"/>
            <a:ext cx="9129413" cy="6859136"/>
          </a:xfrm>
        </p:spPr>
      </p:pic>
      <p:sp>
        <p:nvSpPr>
          <p:cNvPr id="5" name="Rectangle 4"/>
          <p:cNvSpPr/>
          <p:nvPr/>
        </p:nvSpPr>
        <p:spPr>
          <a:xfrm>
            <a:off x="336545" y="53152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524000" y="1397000"/>
            <a:ext cx="4488160" cy="1269999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9550" tIns="133350" rIns="133350" bIns="13335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smtClean="0">
                <a:solidFill>
                  <a:srgbClr val="C00000"/>
                </a:solidFill>
              </a:rPr>
              <a:t>1. </a:t>
            </a:r>
            <a:r>
              <a:rPr lang="en-US" sz="3500" b="1" kern="1200" smtClean="0">
                <a:solidFill>
                  <a:srgbClr val="C00000"/>
                </a:solidFill>
              </a:rPr>
              <a:t>B</a:t>
            </a:r>
            <a:r>
              <a:rPr lang="vi-VN" sz="3500" b="1" kern="1200" smtClean="0">
                <a:solidFill>
                  <a:srgbClr val="C00000"/>
                </a:solidFill>
              </a:rPr>
              <a:t>à</a:t>
            </a:r>
            <a:r>
              <a:rPr lang="en-US" sz="3500" b="1" smtClean="0">
                <a:solidFill>
                  <a:srgbClr val="C00000"/>
                </a:solidFill>
              </a:rPr>
              <a:t>, mẹ lan, la</a:t>
            </a:r>
            <a:endParaRPr lang="vi-VN" sz="3500" b="1" kern="12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50999" y="1523999"/>
            <a:ext cx="1219200" cy="1015999"/>
          </a:xfrm>
          <a:prstGeom prst="roundRect">
            <a:avLst>
              <a:gd name="adj" fmla="val 10000"/>
            </a:avLst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>
            <a:off x="1524000" y="3074415"/>
            <a:ext cx="4560168" cy="1269999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9550" tIns="133350" rIns="133350" bIns="13335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smtClean="0">
                <a:solidFill>
                  <a:srgbClr val="FF0000"/>
                </a:solidFill>
              </a:rPr>
              <a:t>2. </a:t>
            </a:r>
            <a:r>
              <a:rPr lang="en-US" sz="3500" b="1" kern="1200" smtClean="0">
                <a:solidFill>
                  <a:srgbClr val="FF0000"/>
                </a:solidFill>
              </a:rPr>
              <a:t>B</a:t>
            </a:r>
            <a:r>
              <a:rPr lang="vi-VN" sz="3500" b="1" kern="1200" smtClean="0">
                <a:solidFill>
                  <a:srgbClr val="FF0000"/>
                </a:solidFill>
              </a:rPr>
              <a:t>à</a:t>
            </a:r>
            <a:r>
              <a:rPr lang="en-US" sz="3500" b="1" kern="1200" smtClean="0">
                <a:solidFill>
                  <a:srgbClr val="FF0000"/>
                </a:solidFill>
              </a:rPr>
              <a:t>, em, cô lan</a:t>
            </a:r>
            <a:endParaRPr lang="vi-VN" sz="3500" b="1" kern="1200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50999" y="3201415"/>
            <a:ext cx="1219200" cy="101599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1488928" y="4812790"/>
            <a:ext cx="4595240" cy="1269999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9550" tIns="133350" rIns="133350" bIns="133350" numCol="1" spcCol="1270" anchor="ctr" anchorCtr="0">
            <a:noAutofit/>
          </a:bodyPr>
          <a:lstStyle/>
          <a:p>
            <a:pPr lvl="0" algn="l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500" b="1" kern="1200" dirty="0" smtClean="0">
                <a:solidFill>
                  <a:srgbClr val="002060"/>
                </a:solidFill>
              </a:rPr>
              <a:t>3. </a:t>
            </a:r>
            <a:r>
              <a:rPr lang="en-US" sz="3500" b="1" kern="1200" err="1" smtClean="0">
                <a:solidFill>
                  <a:srgbClr val="002060"/>
                </a:solidFill>
              </a:rPr>
              <a:t>Ch</a:t>
            </a:r>
            <a:r>
              <a:rPr lang="vi-VN" sz="3500" b="1" kern="1200" smtClean="0">
                <a:solidFill>
                  <a:srgbClr val="002060"/>
                </a:solidFill>
              </a:rPr>
              <a:t>ị</a:t>
            </a:r>
            <a:r>
              <a:rPr lang="en-US" sz="3500" b="1" kern="1200" smtClean="0">
                <a:solidFill>
                  <a:srgbClr val="002060"/>
                </a:solidFill>
              </a:rPr>
              <a:t> lan, mẹ và lan</a:t>
            </a:r>
            <a:endParaRPr lang="vi-VN" sz="3500" b="1" kern="1200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50999" y="4939791"/>
            <a:ext cx="1219200" cy="1015999"/>
          </a:xfrm>
          <a:prstGeom prst="roundRect">
            <a:avLst>
              <a:gd name="adj" fmla="val 10000"/>
            </a:avLst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19528"/>
            <a:ext cx="449903" cy="5312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58" y="3108724"/>
            <a:ext cx="1508509" cy="12680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80" y="1523999"/>
            <a:ext cx="1440160" cy="10255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51808"/>
            <a:ext cx="1440160" cy="1025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8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" y="-1136"/>
            <a:ext cx="9129413" cy="6859136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29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vi-VN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84" y="2682487"/>
            <a:ext cx="1508509" cy="1268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48" y="2740668"/>
            <a:ext cx="1440160" cy="1025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07" y="4941166"/>
            <a:ext cx="1494869" cy="1064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4893" y="290943"/>
            <a:ext cx="4572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smtClean="0"/>
              <a:t>Bà </a:t>
            </a:r>
            <a:r>
              <a:rPr lang="vi-VN" sz="2800"/>
              <a:t>nội bé Lan đã già lắm rồi, bà già như thế </a:t>
            </a:r>
            <a:r>
              <a:rPr lang="vi-VN" sz="2800"/>
              <a:t>nào</a:t>
            </a:r>
            <a:r>
              <a:rPr lang="vi-VN" sz="2800" smtClean="0"/>
              <a:t>?</a:t>
            </a:r>
            <a:endParaRPr lang="en-US" sz="2800" smtClean="0"/>
          </a:p>
          <a:p>
            <a:r>
              <a:rPr lang="vi-VN" sz="2800"/>
              <a:t>- Tình cảm của Lan đối với bà nội như thế nào?</a:t>
            </a:r>
          </a:p>
          <a:p>
            <a:r>
              <a:rPr lang="vi-VN" sz="2800"/>
              <a:t>- Còn tình cảm của bà nội đối với bé Lan thì sao?</a:t>
            </a:r>
          </a:p>
          <a:p>
            <a:r>
              <a:rPr lang="vi-VN" sz="2800"/>
              <a:t>- Mỗi khi đi học về Lan thường làm gì?</a:t>
            </a:r>
          </a:p>
          <a:p>
            <a:r>
              <a:rPr lang="vi-VN" sz="2800"/>
              <a:t> </a:t>
            </a:r>
          </a:p>
          <a:p>
            <a:r>
              <a:rPr lang="vi-VN" sz="2800"/>
              <a:t>- Khi nghe Lan kể chuyện xong tình cảm của bà đối với Lan như thế nào? Bà đã nói gì với bé Lan?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331833"/>
      </p:ext>
    </p:extLst>
  </p:cSld>
  <p:clrMapOvr>
    <a:masterClrMapping/>
  </p:clrMapOvr>
  <p:transition spd="slow">
    <p:push dir="u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xmasligh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4500" y="3293914"/>
            <a:ext cx="6858000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xmasligh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46437" y="3246437"/>
            <a:ext cx="6858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xmasligh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" y="-1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xmaslight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28" y="6453336"/>
            <a:ext cx="9144000" cy="40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126" y="620688"/>
            <a:ext cx="8397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- Mùa đông đến thời tiết như thế  nào?</a:t>
            </a:r>
          </a:p>
          <a:p>
            <a:r>
              <a:rPr lang="vi-VN" sz="2800"/>
              <a:t>- Chiếc chăn của bà như thế nào?</a:t>
            </a:r>
          </a:p>
          <a:p>
            <a:r>
              <a:rPr lang="vi-VN" sz="2800"/>
              <a:t>- Vì sao mẹ chưa mua chăn mới cho bà?</a:t>
            </a:r>
          </a:p>
          <a:p>
            <a:r>
              <a:rPr lang="vi-VN" sz="2800"/>
              <a:t>- Mẹ Lan đã lo lắng điều gì?</a:t>
            </a:r>
          </a:p>
          <a:p>
            <a:r>
              <a:rPr lang="vi-VN" sz="2800"/>
              <a:t> </a:t>
            </a:r>
          </a:p>
          <a:p>
            <a:r>
              <a:rPr lang="vi-VN" sz="2800"/>
              <a:t>- Thấy mẹ lo lắng như vậy Lan đã nói gì với mẹ?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7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5" y="2348880"/>
            <a:ext cx="7632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3: Trẻ kể chuyện </a:t>
            </a:r>
          </a:p>
        </p:txBody>
      </p:sp>
      <p:pic>
        <p:nvPicPr>
          <p:cNvPr id="4" name="Picture 2" descr="Picture9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5736" y="916048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icture9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607">
            <a:off x="5682526" y="923635"/>
            <a:ext cx="1224136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icture9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99090" flipH="1">
            <a:off x="1500411" y="391854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icture9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1588" flipH="1">
            <a:off x="5004048" y="4235387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609600" y="42588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3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5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00" y="2780928"/>
            <a:ext cx="7056784" cy="151216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4: Trò chơi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I:Bé làm họa sĩ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609600" y="764704"/>
            <a:ext cx="609600" cy="609600"/>
          </a:xfrm>
          <a:prstGeom prst="rect">
            <a:avLst/>
          </a:prstGeom>
        </p:spPr>
      </p:pic>
      <p:pic>
        <p:nvPicPr>
          <p:cNvPr id="5" name="Picture 2" descr="Picture9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130" y="457200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icture9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764704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Picture9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15147" flipH="1">
            <a:off x="6421217" y="482379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icture9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88640" y="-285008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icture9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748464" y="5373216"/>
            <a:ext cx="1513662" cy="133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Picture9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9378" flipH="1">
            <a:off x="372275" y="5497919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icture9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62774" flipH="1">
            <a:off x="3635896" y="4801725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icture9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5450" flipH="1">
            <a:off x="6959122" y="4390374"/>
            <a:ext cx="1390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465238"/>
      </p:ext>
    </p:extLst>
  </p:cSld>
  <p:clrMapOvr>
    <a:masterClrMapping/>
  </p:clrMapOvr>
  <p:transition spd="slow">
    <p:push dir="u"/>
    <p:sndAc>
      <p:stSnd>
        <p:snd r:embed="rId1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6E-7 C 0.00174 0.0074 0.0007 0.01642 0.00642 0.02082 C 0.00886 0.02267 0.01424 0.02429 0.01424 0.02429 C 0.02813 0.02267 0.04167 0.02058 0.05573 0.01897 C 0.05747 0.0185 0.05903 0.01804 0.06094 0.01735 C 0.06354 0.01642 0.06875 0.01388 0.06875 0.01388 C 0.09618 -0.0104 0.1099 -0.00555 0.1467 -0.00694 C 0.16163 -0.01226 0.16823 -0.00994 0.18698 -0.00879 C 0.1941 -0.0067 0.2007 -0.00485 0.20764 -0.00185 C 0.21302 0.00278 0.21892 0.00463 0.22465 0.00856 C 0.225 0.01041 0.22465 0.01318 0.22587 0.01388 C 0.22691 0.01434 0.23837 0.00948 0.23993 0.00856 C 0.24618 0.00925 0.25243 0.00856 0.25816 0.01041 C 0.26042 0.0111 0.26163 0.01434 0.26337 0.0155 C 0.2658 0.01712 0.27118 0.01897 0.27118 0.01897 C 0.27379 0.02243 0.27691 0.02521 0.27899 0.02937 C 0.2809 0.03284 0.2842 0.03978 0.2842 0.03978 C 0.28611 0.04695 0.28906 0.05435 0.29219 0.06059 C 0.29288 0.06406 0.29392 0.06753 0.29479 0.071 C 0.29566 0.07493 0.3 0.08118 0.3 0.08118 C 0.30156 0.09274 0.30261 0.10037 0.31024 0.10731 C 0.31198 0.11078 0.31354 0.11402 0.31545 0.11725 C 0.31806 0.12257 0.31823 0.13021 0.32188 0.1346 C 0.32431 0.13761 0.32969 0.14177 0.32969 0.14177 C 0.33333 0.14871 0.33698 0.15171 0.34149 0.15726 C 0.34965 0.16721 0.34792 0.16721 0.35712 0.17091 C 0.36059 0.17392 0.36233 0.1753 0.36493 0.17993 C 0.36684 0.18317 0.36997 0.19034 0.36997 0.19034 C 0.3724 0.20005 0.37222 0.20699 0.37778 0.21439 C 0.38264 0.23266 0.36979 0.26226 0.38438 0.27498 C 0.38993 0.28631 0.4007 0.29441 0.41024 0.29926 C 0.41424 0.30736 0.41823 0.31846 0.42327 0.32516 C 0.42379 0.32701 0.42379 0.3291 0.42465 0.33048 C 0.42882 0.33742 0.4283 0.33071 0.4283 0.33557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6.33673E-6 C -0.00244 -0.03168 -0.01771 -0.06406 -0.03889 -0.07955 C -0.04809 -0.08626 -0.06007 -0.08649 -0.07014 -0.08996 C -0.0849 -0.08949 -0.12066 -0.08279 -0.1415 -0.09158 C -0.15504 -0.10337 -0.17414 -0.10291 -0.18959 -0.1073 C -0.19566 -0.11517 -0.20278 -0.12696 -0.20521 -0.13829 C -0.20712 -0.14685 -0.20712 -0.15587 -0.20903 -0.16443 C -0.21007 -0.18917 -0.20782 -0.19426 -0.21424 -0.21114 C -0.21632 -0.2308 -0.21719 -0.24999 -0.21823 -0.26988 C -0.21841 -0.27428 -0.21823 -0.2863 -0.22084 -0.29232 C -0.2224 -0.29602 -0.22605 -0.30272 -0.22605 -0.30272 C -0.22761 -0.31359 -0.23004 -0.32354 -0.23247 -0.33394 C -0.2349 -0.37418 -0.24514 -0.41373 -0.26112 -0.44796 C -0.2632 -0.45721 -0.26841 -0.46646 -0.27275 -0.47409 C -0.27709 -0.49329 -0.27414 -0.48612 -0.27917 -0.49653 C -0.28125 -0.50647 -0.28594 -0.51364 -0.28959 -0.52243 C -0.29132 -0.52682 -0.2915 -0.53237 -0.29358 -0.5363 C -0.29497 -0.53885 -0.2974 -0.5407 -0.29879 -0.54324 C -0.3066 -0.55712 -0.30643 -0.56336 -0.31823 -0.57076 C -0.32171 -0.57562 -0.32448 -0.58256 -0.32865 -0.58649 C -0.33334 -0.59088 -0.34011 -0.59296 -0.34549 -0.59504 C -0.35105 -0.59389 -0.35695 -0.59389 -0.36233 -0.59158 C -0.36407 -0.59088 -0.36441 -0.58603 -0.36615 -0.58649 C -0.36858 -0.58695 -0.36928 -0.59158 -0.37136 -0.59343 C -0.37257 -0.59458 -0.37396 -0.59458 -0.37535 -0.59504 C -0.38438 -0.60291 -0.38507 -0.6036 -0.39619 -0.60545 C -0.4073 -0.6043 -0.41025 -0.60545 -0.41823 -0.59851 C -0.42084 -0.58764 -0.41719 -0.59805 -0.42344 -0.59158 C -0.42466 -0.59042 -0.425 -0.58788 -0.42605 -0.58649 C -0.42917 -0.58233 -0.43369 -0.58117 -0.43768 -0.57955 C -0.44098 -0.57284 -0.44375 -0.57307 -0.44931 -0.57076 C -0.45191 -0.56961 -0.45712 -0.56752 -0.45712 -0.56752 C -0.46112 -0.56221 -0.46546 -0.55943 -0.47014 -0.55527 C -0.47275 -0.5481 -0.47431 -0.54417 -0.47917 -0.53977 C -0.47969 -0.53792 -0.47987 -0.53607 -0.48056 -0.53445 C -0.48125 -0.5326 -0.48264 -0.53122 -0.48316 -0.52937 C -0.48629 -0.5185 -0.48282 -0.5104 -0.49098 -0.50346 C -0.49237 -0.49768 -0.49219 -0.49999 -0.49219 -0.49653 " pathEditMode="relative" ptsTypes="ffffffffff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</a:t>
            </a:r>
            <a:endParaRPr lang="vi-VN" dirty="0" smtClean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25jy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953000"/>
            <a:ext cx="2514600" cy="19240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45576" y="2031157"/>
            <a:ext cx="89984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1: ổn định, trò chuyện, dẫn dắt vào bài </a:t>
            </a:r>
          </a:p>
          <a:p>
            <a:r>
              <a:rPr lang="en-US" sz="4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Đọc thơ: Lấy tăm cho bà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NhaDeuYeu-BeHongNgoc-2320944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692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430863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026"/>
            <a:ext cx="9143999" cy="68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29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683568" y="1613943"/>
            <a:ext cx="7848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LẦN 1 DIỄN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096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386104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7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8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026"/>
            <a:ext cx="9143999" cy="685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29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666087" y="2420888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KỂ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 2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 TRANH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607067"/>
      </p:ext>
    </p:extLst>
  </p:cSld>
  <p:clrMapOvr>
    <a:masterClrMapping/>
  </p:clrMapOvr>
  <p:transition spd="slow">
    <p:randomBar dir="vert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08911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06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9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365104"/>
            <a:ext cx="2532213" cy="23953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5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C -0.0033 -0.00649 -0.00521 -0.01204 -0.00972 -0.01667 C -0.02899 -0.03681 -0.05677 -0.04399 -0.08055 -0.0463 C -0.10173 -0.05348 -0.125 -0.05371 -0.14583 -0.04445 C -0.15052 -0.03519 -0.14722 -0.04005 -0.15694 -0.03149 C -0.15851 -0.0301 -0.15955 -0.02755 -0.16111 -0.02593 C -0.16823 -0.01852 -0.17743 -0.00949 -0.18611 -0.00556 C -0.1875 -0.00371 -0.18871 -0.00139 -0.19028 4.81481E-6 C -0.19149 0.00115 -0.19323 0.00069 -0.19444 0.00185 C -0.19583 0.00324 -0.19583 0.00601 -0.19722 0.0074 C -0.19965 0.00995 -0.20295 0.01064 -0.20555 0.01296 C -0.21007 0.02199 -0.2217 0.02476 -0.22917 0.02963 C -0.23611 0.03426 -0.24288 0.04027 -0.25 0.04444 C -0.25399 0.04676 -0.25885 0.04676 -0.2625 0.05 C -0.26389 0.05115 -0.2651 0.05301 -0.26667 0.0537 C -0.2809 0.06064 -0.29774 0.05972 -0.3125 0.06111 C -0.33576 0.06875 -0.36632 0.06389 -0.38889 0.06296 C -0.39444 0.06041 -0.40469 0.0581 -0.40972 0.0537 C -0.41111 0.05254 -0.41233 0.05092 -0.41389 0.05 C -0.41649 0.04838 -0.42222 0.04629 -0.42222 0.04629 C -0.43003 0.03588 -0.44236 0.03564 -0.45278 0.03148 C -0.47118 0.02407 -0.4901 0.01736 -0.50833 0.00926 C -0.51875 0.00463 -0.52986 -0.00278 -0.54028 -0.00556 C -0.5816 -0.00417 -0.57934 -0.0051 -0.60555 4.81481E-6 C -0.61302 0.00324 -0.62135 0.00532 -0.62917 0.0074 C -0.66128 0.00601 -0.66892 0.00486 -0.69444 0.00185 C -0.70052 0.00023 -0.70833 0.00046 -0.71389 -0.00371 C -0.71892 -0.00741 -0.72569 -0.01227 -0.73055 -0.01667 C -0.73854 -0.03264 -0.72795 -0.01389 -0.7375 -0.02408 C -0.73889 -0.02547 -0.73889 -0.02848 -0.74028 -0.02963 C -0.74271 -0.03172 -0.74583 -0.03218 -0.74861 -0.03334 C -0.75017 -0.03403 -0.75694 -0.03866 -0.75694 -0.04074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" y="161436"/>
            <a:ext cx="9096364" cy="683430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316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755575" y="2562926"/>
            <a:ext cx="76328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2: Đàm thoại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9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5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16" y="27256"/>
            <a:ext cx="9129413" cy="6859136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129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1187624" y="116632"/>
            <a:ext cx="76328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26434" y="1545116"/>
            <a:ext cx="4646920" cy="1296142"/>
            <a:chOff x="611560" y="1545116"/>
            <a:chExt cx="4646920" cy="1296142"/>
          </a:xfrm>
        </p:grpSpPr>
        <p:sp>
          <p:nvSpPr>
            <p:cNvPr id="13" name="Freeform 12"/>
            <p:cNvSpPr/>
            <p:nvPr/>
          </p:nvSpPr>
          <p:spPr>
            <a:xfrm>
              <a:off x="1204640" y="1628800"/>
              <a:ext cx="4053840" cy="1128774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25731" rIns="234696" bIns="125731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300" b="1" kern="120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3300" b="1" kern="120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cháu ngoan của bà</a:t>
              </a:r>
              <a:endParaRPr lang="vi-VN" sz="3300" kern="1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11560" y="1545116"/>
              <a:ext cx="1449869" cy="1296142"/>
            </a:xfrm>
            <a:prstGeom prst="ellipse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1334547" y="3040906"/>
            <a:ext cx="4618228" cy="1300842"/>
            <a:chOff x="703907" y="3040906"/>
            <a:chExt cx="4618228" cy="1300842"/>
          </a:xfrm>
        </p:grpSpPr>
        <p:sp>
          <p:nvSpPr>
            <p:cNvPr id="15" name="Freeform 14"/>
            <p:cNvSpPr/>
            <p:nvPr/>
          </p:nvSpPr>
          <p:spPr>
            <a:xfrm>
              <a:off x="1268295" y="3212976"/>
              <a:ext cx="4053840" cy="1128772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25730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endParaRPr lang="vi-VN" sz="3300" kern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03907" y="3040906"/>
              <a:ext cx="1429003" cy="1300842"/>
            </a:xfrm>
            <a:prstGeom prst="ellipse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1399258" y="4857482"/>
            <a:ext cx="4609044" cy="1296143"/>
            <a:chOff x="721320" y="4857482"/>
            <a:chExt cx="4609044" cy="1296143"/>
          </a:xfrm>
        </p:grpSpPr>
        <p:sp>
          <p:nvSpPr>
            <p:cNvPr id="17" name="Freeform 16"/>
            <p:cNvSpPr/>
            <p:nvPr/>
          </p:nvSpPr>
          <p:spPr>
            <a:xfrm>
              <a:off x="1276524" y="4941168"/>
              <a:ext cx="4053840" cy="112877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9950" tIns="125731" rIns="234696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tấm</a:t>
              </a:r>
              <a:r>
                <a:rPr lang="en-US" sz="3300" b="1" kern="12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300" b="1" kern="120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cám</a:t>
              </a:r>
              <a:endParaRPr lang="vi-VN" sz="3300" kern="12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721320" y="4857482"/>
              <a:ext cx="1411591" cy="1296143"/>
            </a:xfrm>
            <a:prstGeom prst="ellipse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55" y="1628800"/>
            <a:ext cx="1508509" cy="1268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55" y="3222378"/>
            <a:ext cx="1440160" cy="1025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00" y="4941168"/>
            <a:ext cx="1494869" cy="1064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5818216"/>
      </p:ext>
    </p:extLst>
  </p:cSld>
  <p:clrMapOvr>
    <a:masterClrMapping/>
  </p:clrMapOvr>
  <p:transition spd="slow">
    <p:push dir="u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PERSISTENCEDATA" val="MMPROD_UIPERSISTENCEDATA"/>
  <p:tag name="ISPRING_UUID" val="{FAFA4066-5D2E-4083-87A6-BCD17995CA81}"/>
  <p:tag name="ISPRING_RESOURCE_FOLDER" val="D:\TRUYENBACOGAI\"/>
  <p:tag name="ISPRING_PRESENTATION_PATH" val="D:\TRUYENBACOGAI.pptx"/>
  <p:tag name="ISPRING_PROJECT_VERSION" val="9.3"/>
  <p:tag name="ISPRING_PROJECT_FOLDER_UPDATED" val="1"/>
  <p:tag name="ISPRING_SCREEN_RECS_UPDATED" val="D:\TRUYENBACOGAI\"/>
  <p:tag name="ISPRING_LMS_API_VERSION" val="SCORM 2004 (2nd edition)"/>
  <p:tag name="ISPRING_ULTRA_SCORM_COURSE_ID" val="F2B894A2-2747-4A7E-9268-F84DDF5A87A0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TRUYENBACOGAI"/>
  <p:tag name="ISPRING_FIRST_PUBLISH" val="1"/>
  <p:tag name="FLASHSPRING_ZOOM_TAG" val="5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\uFFFD\t\uFFFD{7CD42BB6-9D6A-4E11-9D98-EC5974B4EF01}&quot;,&quot;C:\\Users\\HP\\Desktop&quot;]]"/>
  <p:tag name="ISPRING_PRESENTATION_INFO_2" val="&lt;?xml version=&quot;1.0&quot; encoding=&quot;UTF-8&quot; standalone=&quot;no&quot; ?&gt;&#10;&lt;presentation2&gt;&#10;&#10;  &lt;slides&gt;&#10;    &lt;slide id=&quot;{D0BFEE4D-B666-4675-A737-A604E4CE475B}&quot; pptId=&quot;257&quot;/&gt;&#10;    &lt;slide id=&quot;{F8B842AA-1AD0-4E19-9B2F-EDBD342D4F94}&quot; pptId=&quot;258&quot;/&gt;&#10;    &lt;slide id=&quot;{D4D8E3D8-4A4B-4D92-A93F-A9F4876C60AF}&quot; pptId=&quot;259&quot;/&gt;&#10;    &lt;slide id=&quot;{4C7600CC-4D6F-4D34-AE3A-83184C68326B}&quot; pptId=&quot;260&quot;/&gt;&#10;    &lt;slide id=&quot;{8B1D38F5-9692-4232-91CD-FAE97F522B3F}&quot; pptId=&quot;261&quot;/&gt;&#10;    &lt;slide id=&quot;{15BC2028-EB45-473A-85D6-660F562ABD97}&quot; pptId=&quot;262&quot;/&gt;&#10;    &lt;slide id=&quot;{11F0B207-511A-4153-9B25-A0BB2E298752}&quot; pptId=&quot;263&quot;/&gt;&#10;    &lt;slide id=&quot;{45CE32A4-C577-4948-936B-150C2E61A278}&quot; pptId=&quot;264&quot;/&gt;&#10;    &lt;slide id=&quot;{2382CEF8-4508-4CDB-BAF4-F050C20938F8}&quot; pptId=&quot;265&quot;/&gt;&#10;    &lt;slide id=&quot;{E5061565-F350-47E3-BD34-D4754960E46B}&quot; pptId=&quot;266&quot;/&gt;&#10;    &lt;slide id=&quot;{A1812746-6764-449E-907C-48A235470307}&quot; pptId=&quot;267&quot;/&gt;&#10;    &lt;slide id=&quot;{98F89A3F-7CBF-4B34-9BC1-6403727342AC}&quot; pptId=&quot;268&quot;/&gt;&#10;    &lt;slide id=&quot;{765A9A83-7686-4ED0-A058-ECD64F9A1398}&quot; pptId=&quot;269&quot;/&gt;&#10;    &lt;slide id=&quot;{6F38B4EC-7CB2-41E1-9DBB-D7AE40F65920}&quot; pptId=&quot;271&quot;/&gt;&#10;    &lt;slide id=&quot;{7D1B24D4-C515-4C42-B082-3C2CD9EAF94A}&quot; pptId=&quot;272&quot;/&gt;&#10;    &lt;slide id=&quot;{72CE0939-D86D-43A3-85FE-F9A396F9B16E}&quot; pptId=&quot;273&quot;/&gt;&#10;    &lt;slide id=&quot;{BF9207E0-4824-4A31-86FC-70F74CB6290F}&quot; pptId=&quot;275&quot;/&gt;&#10;    &lt;slide id=&quot;{3FB33B5A-AD68-4543-A941-C4AD2CCB1534}&quot; pptId=&quot;274&quot;/&gt;&#10;    &lt;slide id=&quot;{AF6634F3-34BC-4611-A84C-083848BFC96F}&quot; pptId=&quot;276&quot;/&gt;&#10;    &lt;slide id=&quot;{241A75EE-F834-4900-ABB3-89F65FB27A3B}&quot; pptId=&quot;277&quot;/&gt;&#10;    &lt;slide id=&quot;{09561394-F760-484D-8773-4E6B4098595C}&quot; pptId=&quot;279&quot;/&gt;&#10;    &lt;slide id=&quot;{7480CA65-B08B-46F6-8B79-27FADC755548}&quot; pptId=&quot;288&quot;/&gt;&#10;    &lt;slide id=&quot;{CC4EDB0C-88F1-424A-A1BB-A1D35A8BA98D}&quot; pptId=&quot;289&quot;/&gt;&#10;    &lt;slide id=&quot;{DF847255-C704-40B7-86A8-470CA920A002}&quot; pptId=&quot;290&quot;/&gt;&#10;    &lt;slide id=&quot;{3E670FEF-FF29-4ECA-A948-69ECEBA44523}&quot; pptId=&quot;291&quot;/&gt;&#10;    &lt;slide id=&quot;{FB5C199C-AC06-44B1-BECD-7D8611952092}&quot; pptId=&quot;292&quot;/&gt;&#10;    &lt;slide id=&quot;{BBB11112-D418-44B3-827C-8CBFBDCA4316}&quot; pptId=&quot;293&quot;/&gt;&#10;    &lt;slide id=&quot;{89D97256-E5CC-4571-BBBF-4882AD37FB0C}&quot; pptId=&quot;294&quot;/&gt;&#10;    &lt;slide id=&quot;{15C0EC18-7E70-4B3D-A795-C3D95CBADCCE}&quot; pptId=&quot;295&quot;/&gt;&#10;    &lt;slide id=&quot;{7F4A686B-6325-4A8C-BCD7-5DB6EB7C6059}&quot; pptId=&quot;284&quot;/&gt;&#10;    &lt;slide id=&quot;{2D46E391-6ACC-49CA-9129-008837556F28}&quot; pptId=&quot;280&quot;/&gt;&#10;    &lt;slide id=&quot;{B34B256F-B762-48E1-B547-2E13E959E196}&quot; pptId=&quot;281&quot;/&gt;&#10;    &lt;slide id=&quot;{9269E42C-B03F-4F28-B578-D77D75EB6748}&quot; pptId=&quot;282&quot;/&gt;&#10;    &lt;slide id=&quot;{017F9131-33FD-4C3C-A7C9-419E4718DD1F}&quot; pptId=&quot;285&quot;/&gt;&#10;    &lt;slide id=&quot;{C987C660-958D-4F3A-822E-2D2E625E90D4}&quot; pptId=&quot;287&quot;/&gt;&#10;  &lt;/slides&gt;&#10;&#10;  &lt;narration&gt;&#10;    &lt;audioTracks&gt;&#10;      &lt;audioTrack muted=&quot;false&quot; name=&quot;Audio 1&quot; resource=&quot;f14019c5&quot; slideId=&quot;{11F0B207-511A-4153-9B25-A0BB2E298752}&quot; startTime=&quot;0&quot; volume=&quot;1&quot;&gt;&#10;        &lt;audio channels=&quot;1&quot; format=&quot;s16&quot; sampleRate=&quot;44100&quot;/&gt;&#10;      &lt;/audioTrack&gt;&#10;      &lt;audioTrack muted=&quot;false&quot; name=&quot;Audio 2&quot; resource=&quot;f678b01b&quot; slideId=&quot;{45CE32A4-C577-4948-936B-150C2E61A278}&quot; startTime=&quot;0&quot; volume=&quot;1&quot;&gt;&#10;        &lt;audio channels=&quot;1&quot; format=&quot;s16&quot; sampleRate=&quot;44100&quot;/&gt;&#10;      &lt;/audioTrack&gt;&#10;      &lt;audioTrack muted=&quot;false&quot; name=&quot;Audio 3&quot; resource=&quot;a1fd18dd&quot; slideId=&quot;{2382CEF8-4508-4CDB-BAF4-F050C20938F8}&quot; startTime=&quot;0&quot; volume=&quot;1&quot;&gt;&#10;        &lt;audio channels=&quot;1&quot; format=&quot;s16&quot; sampleRate=&quot;44100&quot;/&gt;&#10;      &lt;/audioTrack&gt;&#10;      &lt;audioTrack muted=&quot;false&quot; name=&quot;Audio 4&quot; resource=&quot;769e71c4&quot; slideId=&quot;{E5061565-F350-47E3-BD34-D4754960E46B}&quot; startTime=&quot;0&quot; volume=&quot;1&quot;&gt;&#10;        &lt;audio channels=&quot;1&quot; format=&quot;s16&quot; sampleRate=&quot;44100&quot;/&gt;&#10;      &lt;/audioTrack&gt;&#10;      &lt;audioTrack muted=&quot;false&quot; name=&quot;Audio 5&quot; resource=&quot;c9c7a17a&quot; slideId=&quot;{A1812746-6764-449E-907C-48A235470307}&quot; startTime=&quot;0&quot; volume=&quot;1&quot;&gt;&#10;        &lt;audio channels=&quot;1&quot; format=&quot;s16&quot; sampleRate=&quot;44100&quot;/&gt;&#10;      &lt;/audioTrack&gt;&#10;      &lt;audioTrack muted=&quot;false&quot; name=&quot;Audio 6&quot; resource=&quot;dd6852f6&quot; slideId=&quot;{98F89A3F-7CBF-4B34-9BC1-6403727342AC}&quot; startTime=&quot;0&quot; volume=&quot;1&quot;&gt;&#10;        &lt;audio channels=&quot;1&quot; format=&quot;s16&quot; sampleRate=&quot;44100&quot;/&gt;&#10;      &lt;/audioTrack&gt;&#10;      &lt;audioTrack muted=&quot;false&quot; name=&quot;Audio 7&quot; resource=&quot;c931fe85&quot; slideId=&quot;{765A9A83-7686-4ED0-A058-ECD64F9A1398}&quot; startTime=&quot;0&quot; volume=&quot;1&quot;&gt;&#10;        &lt;audio channels=&quot;1&quot; format=&quot;s16&quot; sampleRate=&quot;44100&quot;/&gt;&#10;      &lt;/audioTrack&gt;&#10;      &lt;audioTrack muted=&quot;false&quot; name=&quot;Audio 8&quot; resource=&quot;a4fc156b&quot; slideId=&quot;{09561394-F760-484D-8773-4E6B4098595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442ea9e1&quot; slideId=&quot;{D0BFEE4D-B666-4675-A737-A604E4CE475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1da2588b&quot; slideId=&quot;{CC4EDB0C-88F1-424A-A1BB-A1D35A8BA98D}&quot; startTime=&quot;0&quot; volume=&quot;1&quot;&gt;&#10;        &lt;audio channels=&quot;1&quot; format=&quot;s16&quot; sampleRate=&quot;44100&quot;/&gt;&#10;      &lt;/audioTrack&gt;&#10;      &lt;audioTrack muted=&quot;false&quot; name=&quot;Audio 15&quot; resource=&quot;981330fa&quot; slideId=&quot;{DF847255-C704-40B7-86A8-470CA920A002}&quot; startTime=&quot;0&quot; volume=&quot;1&quot;&gt;&#10;        &lt;audio channels=&quot;1&quot; format=&quot;s16&quot; sampleRate=&quot;44100&quot;/&gt;&#10;      &lt;/audioTrack&gt;&#10;      &lt;audioTrack muted=&quot;false&quot; name=&quot;Audio 16&quot; resource=&quot;b0652313&quot; slideId=&quot;{3E670FEF-FF29-4ECA-A948-69ECEBA44523}&quot; startTime=&quot;0&quot; volume=&quot;1&quot;&gt;&#10;        &lt;audio channels=&quot;1&quot; format=&quot;s16&quot; sampleRate=&quot;44100&quot;/&gt;&#10;      &lt;/audioTrack&gt;&#10;      &lt;audioTrack muted=&quot;false&quot; name=&quot;Audio 17&quot; resource=&quot;c2487cbd&quot; slideId=&quot;{FB5C199C-AC06-44B1-BECD-7D8611952092}&quot; startTime=&quot;0&quot; volume=&quot;1&quot;&gt;&#10;        &lt;audio channels=&quot;1&quot; format=&quot;s16&quot; sampleRate=&quot;44100&quot;/&gt;&#10;      &lt;/audioTrack&gt;&#10;      &lt;audioTrack muted=&quot;false&quot; name=&quot;Audio 18&quot; resource=&quot;7dea00d8&quot; slideId=&quot;{BBB11112-D418-44B3-827C-8CBFBDCA4316}&quot; startTime=&quot;0&quot; volume=&quot;1&quot;&gt;&#10;        &lt;audio channels=&quot;1&quot; format=&quot;s16&quot; sampleRate=&quot;44100&quot;/&gt;&#10;      &lt;/audioTrack&gt;&#10;      &lt;audioTrack muted=&quot;false&quot; name=&quot;Audio 19&quot; resource=&quot;9b449ece&quot; slideId=&quot;{89D97256-E5CC-4571-BBBF-4882AD37FB0C}&quot; startTime=&quot;0&quot; volume=&quot;1&quot;&gt;&#10;        &lt;audio channels=&quot;1&quot; format=&quot;s16&quot; sampleRate=&quot;44100&quot;/&gt;&#10;      &lt;/audioTrack&gt;&#10;      &lt;audioTrack muted=&quot;false&quot; name=&quot;Audio 20&quot; resource=&quot;4042585a&quot; slideId=&quot;{15C0EC18-7E70-4B3D-A795-C3D95CBADCCE}&quot; startTime=&quot;0&quot; volume=&quot;1&quot;&gt;&#10;        &lt;audio channels=&quot;1&quot; format=&quot;s16&quot; sampleRate=&quot;44100&quot;/&gt;&#10;      &lt;/audioTrack&gt;&#10;      &lt;audioTrack muted=&quot;false&quot; name=&quot;Audio 21&quot; resource=&quot;c2ab9a5b&quot; slideId=&quot;{2D46E391-6ACC-49CA-9129-008837556F2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3f997df4&quot; slideId=&quot;{B34B256F-B762-48E1-B547-2E13E959E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fd4ff91a&quot; slideId=&quot;{9269E42C-B03F-4F28-B578-D77D75EB6748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Video 1&quot; resource=&quot;ad6405db&quot; slideId=&quot;{6F38B4EC-7CB2-41E1-9DBB-D7AE40F65920}&quot; startTime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2&quot; resource=&quot;aad07692&quot; slideId=&quot;{7D1B24D4-C515-4C42-B082-3C2CD9EAF94A}&quot; startTime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3&quot; resource=&quot;6294d67a&quot; slideId=&quot;{72CE0939-D86D-43A3-85FE-F9A396F9B16E}&quot; startTime=&quot;0&quot; stepIndex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4&quot; resource=&quot;c71051cf&quot; slideId=&quot;{BF9207E0-4824-4A31-86FC-70F74CB6290F}&quot; startTime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5&quot; resource=&quot;f77e4464&quot; slideId=&quot;{AF6634F3-34BC-4611-A84C-083848BFC96F}&quot; startTime=&quot;0&quot; stepIndex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6&quot; resource=&quot;923c425e&quot; slideId=&quot;{241A75EE-F834-4900-ABB3-89F65FB27A3B}&quot; startTime=&quot;0&quot; stepIndex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7&quot; resource=&quot;4d008157&quot; slideId=&quot;{4C7600CC-4D6F-4D34-AE3A-83184C68326B}&quot; startTime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8&quot; resource=&quot;35d33c5a&quot; slideId=&quot;{15BC2028-EB45-473A-85D6-660F562ABD97}&quot; startTime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10&quot; resource=&quot;a7828d20&quot; slideId=&quot;{3FB33B5A-AD68-4543-A941-C4AD2CCB1534}&quot; startTime=&quot;0&quot; stepIndex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  &lt;videoTrack muted=&quot;false&quot; name=&quot;Video 11&quot; resource=&quot;2b47e535&quot; slideId=&quot;{D4D8E3D8-4A4B-4D92-A93F-A9F4876C60AF}&quot; startTime=&quot;0&quot; stepIndex=&quot;0&quot; volume=&quot;1&quot;&gt;&#10;        &lt;video format=&quot;yuv420p&quot; frameRate=&quot;30&quot; height=&quot;240&quot; pixelAspectRatio=&quot;1&quot; width=&quot;320&quot;/&gt;&#10;        &lt;audio channels=&quot;1&quot; format=&quot;s16&quot; sampleRate=&quot;44100&quot;/&gt;&#10;      &lt;/videoTrack&gt;&#10;    &lt;/videoTracks&gt;&#10;  &lt;/narration&gt;&#10;&#10;&lt;/presentation2&gt;&#10;"/>
  <p:tag name="MMPROD_UIDATA" val="&lt;database version=&quot;11.0&quot;&gt;&lt;object type=&quot;1&quot; unique_id=&quot;10001&quot;&gt;&lt;object type=&quot;2&quot; unique_id=&quot;13060&quot;&gt;&lt;object type=&quot;3&quot; unique_id=&quot;13061&quot;&gt;&lt;property id=&quot;20148&quot; value=&quot;5&quot;/&gt;&lt;property id=&quot;20300&quot; value=&quot;Slide 1&quot;/&gt;&lt;property id=&quot;20307&quot; value=&quot;257&quot;/&gt;&lt;/object&gt;&lt;object type=&quot;3&quot; unique_id=&quot;13083&quot;&gt;&lt;property id=&quot;20148&quot; value=&quot;5&quot;/&gt;&lt;property id=&quot;20300&quot; value=&quot;Slide 2&quot;/&gt;&lt;property id=&quot;20307&quot; value=&quot;258&quot;/&gt;&lt;/object&gt;&lt;object type=&quot;3&quot; unique_id=&quot;13084&quot;&gt;&lt;property id=&quot;20148&quot; value=&quot;5&quot;/&gt;&lt;property id=&quot;20300&quot; value=&quot;Slide 3 - &amp;quot;MỤC ĐÍCH YÊU CẦU&amp;quot;&quot;/&gt;&lt;property id=&quot;20307&quot; value=&quot;259&quot;/&gt;&lt;/object&gt;&lt;object type=&quot;3&quot; unique_id=&quot;13110&quot;&gt;&lt;property id=&quot;20148&quot; value=&quot;5&quot;/&gt;&lt;property id=&quot;20300&quot; value=&quot;Slide 4 - &amp;quot;  &amp;quot;&quot;/&gt;&lt;property id=&quot;20307&quot; value=&quot;260&quot;/&gt;&lt;/object&gt;&lt;object type=&quot;3&quot; unique_id=&quot;13111&quot;&gt;&lt;property id=&quot;20148&quot; value=&quot;5&quot;/&gt;&lt;property id=&quot;20300&quot; value=&quot;Slide 5&quot;/&gt;&lt;property id=&quot;20307&quot; value=&quot;261&quot;/&gt;&lt;/object&gt;&lt;object type=&quot;3&quot; unique_id=&quot;13112&quot;&gt;&lt;property id=&quot;20148&quot; value=&quot;5&quot;/&gt;&lt;property id=&quot;20300&quot; value=&quot;Slide 6&quot;/&gt;&lt;property id=&quot;20307&quot; value=&quot;262&quot;/&gt;&lt;/object&gt;&lt;object type=&quot;3&quot; unique_id=&quot;13161&quot;&gt;&lt;property id=&quot;20148&quot; value=&quot;5&quot;/&gt;&lt;property id=&quot;20300&quot; value=&quot;Slide 7&quot;/&gt;&lt;property id=&quot;20307&quot; value=&quot;263&quot;/&gt;&lt;/object&gt;&lt;object type=&quot;3&quot; unique_id=&quot;13162&quot;&gt;&lt;property id=&quot;20148&quot; value=&quot;5&quot;/&gt;&lt;property id=&quot;20300&quot; value=&quot;Slide 8&quot;/&gt;&lt;property id=&quot;20307&quot; value=&quot;264&quot;/&gt;&lt;/object&gt;&lt;object type=&quot;3&quot; unique_id=&quot;13163&quot;&gt;&lt;property id=&quot;20148&quot; value=&quot;5&quot;/&gt;&lt;property id=&quot;20300&quot; value=&quot;Slide 9&quot;/&gt;&lt;property id=&quot;20307&quot; value=&quot;265&quot;/&gt;&lt;/object&gt;&lt;object type=&quot;3&quot; unique_id=&quot;13164&quot;&gt;&lt;property id=&quot;20148&quot; value=&quot;5&quot;/&gt;&lt;property id=&quot;20300&quot; value=&quot;Slide 10&quot;/&gt;&lt;property id=&quot;20307&quot; value=&quot;266&quot;/&gt;&lt;/object&gt;&lt;object type=&quot;3&quot; unique_id=&quot;13285&quot;&gt;&lt;property id=&quot;20148&quot; value=&quot;5&quot;/&gt;&lt;property id=&quot;20300&quot; value=&quot;Slide 11&quot;/&gt;&lt;property id=&quot;20307&quot; value=&quot;267&quot;/&gt;&lt;/object&gt;&lt;object type=&quot;3&quot; unique_id=&quot;13286&quot;&gt;&lt;property id=&quot;20148&quot; value=&quot;5&quot;/&gt;&lt;property id=&quot;20300&quot; value=&quot;Slide 12&quot;/&gt;&lt;property id=&quot;20307&quot; value=&quot;268&quot;/&gt;&lt;/object&gt;&lt;object type=&quot;3&quot; unique_id=&quot;13357&quot;&gt;&lt;property id=&quot;20148&quot; value=&quot;5&quot;/&gt;&lt;property id=&quot;20300&quot; value=&quot;Slide 13&quot;/&gt;&lt;property id=&quot;20307&quot; value=&quot;269&quot;/&gt;&lt;/object&gt;&lt;object type=&quot;3&quot; unique_id=&quot;13589&quot;&gt;&lt;property id=&quot;20148&quot; value=&quot;5&quot;/&gt;&lt;property id=&quot;20300&quot; value=&quot;Slide 14&quot;/&gt;&lt;property id=&quot;20307&quot; value=&quot;271&quot;/&gt;&lt;/object&gt;&lt;object type=&quot;3&quot; unique_id=&quot;13590&quot;&gt;&lt;property id=&quot;20148&quot; value=&quot;5&quot;/&gt;&lt;property id=&quot;20300&quot; value=&quot;Slide 15&quot;/&gt;&lt;property id=&quot;20307&quot; value=&quot;272&quot;/&gt;&lt;/object&gt;&lt;object type=&quot;3&quot; unique_id=&quot;13591&quot;&gt;&lt;property id=&quot;20148&quot; value=&quot;5&quot;/&gt;&lt;property id=&quot;20300&quot; value=&quot;Slide 16&quot;/&gt;&lt;property id=&quot;20307&quot; value=&quot;273&quot;/&gt;&lt;/object&gt;&lt;object type=&quot;3&quot; unique_id=&quot;13739&quot;&gt;&lt;property id=&quot;20148&quot; value=&quot;5&quot;/&gt;&lt;property id=&quot;20300&quot; value=&quot;Slide 17&quot;/&gt;&lt;property id=&quot;20307&quot; value=&quot;275&quot;/&gt;&lt;/object&gt;&lt;object type=&quot;3&quot; unique_id=&quot;13740&quot;&gt;&lt;property id=&quot;20148&quot; value=&quot;5&quot;/&gt;&lt;property id=&quot;20300&quot; value=&quot;Slide 18&quot;/&gt;&lt;property id=&quot;20307&quot; value=&quot;274&quot;/&gt;&lt;/object&gt;&lt;object type=&quot;3&quot; unique_id=&quot;13861&quot;&gt;&lt;property id=&quot;20148&quot; value=&quot;5&quot;/&gt;&lt;property id=&quot;20300&quot; value=&quot;Slide 19&quot;/&gt;&lt;property id=&quot;20307&quot; value=&quot;276&quot;/&gt;&lt;/object&gt;&lt;object type=&quot;3&quot; unique_id=&quot;13862&quot;&gt;&lt;property id=&quot;20148&quot; value=&quot;5&quot;/&gt;&lt;property id=&quot;20300&quot; value=&quot;Slide 20&quot;/&gt;&lt;property id=&quot;20307&quot; value=&quot;277&quot;/&gt;&lt;/object&gt;&lt;object type=&quot;3&quot; unique_id=&quot;14008&quot;&gt;&lt;property id=&quot;20148&quot; value=&quot;5&quot;/&gt;&lt;property id=&quot;20300&quot; value=&quot;Slide 21&quot;/&gt;&lt;property id=&quot;20307&quot; value=&quot;279&quot;/&gt;&lt;/object&gt;&lt;object type=&quot;3&quot; unique_id=&quot;14522&quot;&gt;&lt;property id=&quot;20148&quot; value=&quot;5&quot;/&gt;&lt;property id=&quot;20300&quot; value=&quot;Slide 30&quot;/&gt;&lt;property id=&quot;20307&quot; value=&quot;284&quot;/&gt;&lt;/object&gt;&lt;object type=&quot;3&quot; unique_id=&quot;15030&quot;&gt;&lt;property id=&quot;20148&quot; value=&quot;5&quot;/&gt;&lt;property id=&quot;20300&quot; value=&quot;Slide 34&quot;/&gt;&lt;property id=&quot;20307&quot; value=&quot;285&quot;/&gt;&lt;/object&gt;&lt;object type=&quot;3&quot; unique_id=&quot;34158&quot;&gt;&lt;property id=&quot;20148&quot; value=&quot;5&quot;/&gt;&lt;property id=&quot;20300&quot; value=&quot;Slide 35&quot;/&gt;&lt;property id=&quot;20307&quot; value=&quot;287&quot;/&gt;&lt;/object&gt;&lt;object type=&quot;3&quot; unique_id=&quot;34410&quot;&gt;&lt;property id=&quot;20148&quot; value=&quot;5&quot;/&gt;&lt;property id=&quot;20300&quot; value=&quot;Slide 22&quot;/&gt;&lt;property id=&quot;20307&quot; value=&quot;288&quot;/&gt;&lt;/object&gt;&lt;object type=&quot;3&quot; unique_id=&quot;34875&quot;&gt;&lt;property id=&quot;20148&quot; value=&quot;5&quot;/&gt;&lt;property id=&quot;20300&quot; value=&quot;Slide 23&quot;/&gt;&lt;property id=&quot;20307&quot; value=&quot;289&quot;/&gt;&lt;/object&gt;&lt;object type=&quot;3&quot; unique_id=&quot;34876&quot;&gt;&lt;property id=&quot;20148&quot; value=&quot;5&quot;/&gt;&lt;property id=&quot;20300&quot; value=&quot;Slide 24&quot;/&gt;&lt;property id=&quot;20307&quot; value=&quot;290&quot;/&gt;&lt;/object&gt;&lt;object type=&quot;3&quot; unique_id=&quot;34877&quot;&gt;&lt;property id=&quot;20148&quot; value=&quot;5&quot;/&gt;&lt;property id=&quot;20300&quot; value=&quot;Slide 25&quot;/&gt;&lt;property id=&quot;20307&quot; value=&quot;291&quot;/&gt;&lt;/object&gt;&lt;object type=&quot;3&quot; unique_id=&quot;34878&quot;&gt;&lt;property id=&quot;20148&quot; value=&quot;5&quot;/&gt;&lt;property id=&quot;20300&quot; value=&quot;Slide 26&quot;/&gt;&lt;property id=&quot;20307&quot; value=&quot;292&quot;/&gt;&lt;/object&gt;&lt;object type=&quot;3&quot; unique_id=&quot;34879&quot;&gt;&lt;property id=&quot;20148&quot; value=&quot;5&quot;/&gt;&lt;property id=&quot;20300&quot; value=&quot;Slide 27&quot;/&gt;&lt;property id=&quot;20307&quot; value=&quot;293&quot;/&gt;&lt;/object&gt;&lt;object type=&quot;3&quot; unique_id=&quot;34880&quot;&gt;&lt;property id=&quot;20148&quot; value=&quot;5&quot;/&gt;&lt;property id=&quot;20300&quot; value=&quot;Slide 28&quot;/&gt;&lt;property id=&quot;20307&quot; value=&quot;294&quot;/&gt;&lt;/object&gt;&lt;object type=&quot;3&quot; unique_id=&quot;34881&quot;&gt;&lt;property id=&quot;20148&quot; value=&quot;5&quot;/&gt;&lt;property id=&quot;20300&quot; value=&quot;Slide 29&quot;/&gt;&lt;property id=&quot;20307&quot; value=&quot;295&quot;/&gt;&lt;/object&gt;&lt;object type=&quot;3&quot; unique_id=&quot;37731&quot;&gt;&lt;property id=&quot;20148&quot; value=&quot;5&quot;/&gt;&lt;property id=&quot;20300&quot; value=&quot;Slide 31&quot;/&gt;&lt;property id=&quot;20307&quot; value=&quot;296&quot;/&gt;&lt;/object&gt;&lt;object type=&quot;3&quot; unique_id=&quot;37732&quot;&gt;&lt;property id=&quot;20148&quot; value=&quot;5&quot;/&gt;&lt;property id=&quot;20300&quot; value=&quot;Slide 32&quot;/&gt;&lt;property id=&quot;20307&quot; value=&quot;297&quot;/&gt;&lt;/object&gt;&lt;object type=&quot;3&quot; unique_id=&quot;37733&quot;&gt;&lt;property id=&quot;20148&quot; value=&quot;5&quot;/&gt;&lt;property id=&quot;20300&quot; value=&quot;Slide 33&quot;/&gt;&lt;property id=&quot;20307&quot; value=&quot;298&quot;/&gt;&lt;/object&gt;&lt;/object&gt;&lt;object type=&quot;8&quot; unique_id=&quot;13064&quot;&gt;&lt;/object&gt;&lt;/object&gt;&lt;/database&gt;"/>
  <p:tag name="ISPRING_SCORM_RATE_QUIZZES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5.225"/>
  <p:tag name="ISPRING_CUSTOM_TIMING_USED" val="1"/>
  <p:tag name="GENSWF_SLIDE_UID" val="{C04B6285-7AE2-489E-A961-120631D941BC}:263"/>
  <p:tag name="ISPRING_SLIDE_ID_2" val="{11F0B207-511A-4153-9B25-A0BB2E29875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8.526"/>
  <p:tag name="ISPRING_CUSTOM_TIMING_USED" val="1"/>
  <p:tag name="GENSWF_SLIDE_UID" val="{D7CFFCC8-F04F-4432-A323-E25E3E118BC1}:264"/>
  <p:tag name="ISPRING_SLIDE_ID_2" val="{45CE32A4-C577-4948-936B-150C2E61A27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1.201"/>
  <p:tag name="TIMING" val="|17.287"/>
  <p:tag name="ISPRING_CUSTOM_TIMING_USED" val="1"/>
  <p:tag name="GENSWF_SLIDE_UID" val="{183DFB33-B55A-41A5-8B0C-0B1AC68194DD}:265"/>
  <p:tag name="ISPRING_SLIDE_ID_2" val="{2382CEF8-4508-4CDB-BAF4-F050C20938F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.415"/>
  <p:tag name="TIMING" val="|1.733"/>
  <p:tag name="GENSWF_SLIDE_UID" val="{A9B043BA-C65C-4BD0-B677-2F98A1553046}:271"/>
  <p:tag name="ISPRING_SLIDE_ID_2" val="{6F38B4EC-7CB2-41E1-9DBB-D7AE40F6592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50C6130-EF39-419B-A539-544E8B83E005}&quot;/&gt;&lt;isInvalidForFieldText val=&quot;0&quot;/&gt;&lt;Image&gt;&lt;filename val=&quot;C:\Users\HP\AppData\Local\Temp\PR\data\asimages\{D50C6130-EF39-419B-A539-544E8B83E005}.png&quot;/&gt;&lt;left val=&quot;0&quot;/&gt;&lt;top val=&quot;1&quot;/&gt;&lt;width val=&quot;716&quot;/&gt;&lt;height val=&quot;538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0.535"/>
  <p:tag name="TIMING" val="|2.328"/>
  <p:tag name="GENSWF_SLIDE_UID" val="{92A5DC82-95E5-40D0-B62B-AE4CDA86F16B}:272"/>
  <p:tag name="ISPRING_SLIDE_ID_2" val="{7D1B24D4-C515-4C42-B082-3C2CD9EAF94A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4.201"/>
  <p:tag name="GENSWF_SLIDE_UID" val="{66CC4D6E-9208-4F78-9DC6-E124C950688E}:273"/>
  <p:tag name="ISPRING_SLIDE_ID_2" val="{72CE0939-D86D-43A3-85FE-F9A396F9B16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.792"/>
  <p:tag name="TIMING" val="|0.433"/>
  <p:tag name="GENSWF_SLIDE_UID" val="{779F324B-9FF5-4766-A981-C4EAA4B25AC5}:275"/>
  <p:tag name="ISPRING_SLIDE_ID_2" val="{BF9207E0-4824-4A31-86FC-70F74CB6290F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373"/>
  <p:tag name="TIMING" val="|1.166|9.869|10.566"/>
  <p:tag name="GENSWF_SLIDE_UID" val="{A1F1061B-B42C-4F78-815C-ED1541CC652A}:279"/>
  <p:tag name="ISPRING_SLIDE_ID_2" val="{09561394-F760-484D-8773-4E6B4098595C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391"/>
  <p:tag name="TIMING" val="|0.001|2"/>
  <p:tag name="ISPRING_CUSTOM_TIMING_USED" val="1"/>
  <p:tag name="GENSWF_SLIDE_UID" val="{7B41D5B9-9043-4AD2-AA31-6EAC8AD244F6}:288"/>
  <p:tag name="ISPRING_SLIDE_ID_2" val="{7480CA65-B08B-46F6-8B79-27FADC75554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1.PNG&quot;/&gt;"/>
  <p:tag name="ISPRING_CUSTOM_TIMING_USED" val="1"/>
  <p:tag name="GENSWF_ADVANCE_TIME" val="35.477"/>
  <p:tag name="TIMING" val="|1.126|4.909|10.094|11.752"/>
  <p:tag name="GENSWF_SLIDE_UID" val="{0C8865CB-8287-49F0-9825-1C16029C0FB9}:257"/>
  <p:tag name="ISPRING_SLIDE_ID_2" val="{D0BFEE4D-B666-4675-A737-A604E4CE475B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5.201"/>
  <p:tag name="TIMING" val="|0.001|2|2"/>
  <p:tag name="ISPRING_CUSTOM_TIMING_USED" val="1"/>
  <p:tag name="GENSWF_SLIDE_UID" val="{37CCE51F-36DD-47BA-AB98-03CA86C40F77}:284"/>
  <p:tag name="ISPRING_SLIDE_ID_2" val="{7F4A686B-6325-4A8C-BCD7-5DB6EB7C6059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5A2C93-792D-4E87-A308-B369FBED0E99}&quot;/&gt;&lt;isInvalidForFieldText val=&quot;0&quot;/&gt;&lt;Image&gt;&lt;filename val=&quot;C:\Users\HP\AppData\Local\Temp\PR\data\asimages\{655A2C93-792D-4E87-A308-B369FBED0E99}_1.png&quot;/&gt;&lt;left val=&quot;132&quot;/&gt;&lt;top val=&quot;150&quot;/&gt;&lt;width val=&quot;461&quot;/&gt;&lt;height val=&quot;166&quot;/&gt;&lt;hasText val=&quot;1&quot;/&gt;&lt;/Image&gt;&lt;/ThreeDShapeInfo&gt;"/>
  <p:tag name="PRESENTER_SHAPETEXTINFO" val="&lt;ShapeTextInfo&gt;&lt;TableIndex row=&quot;-1&quot; col=&quot;-1&quot;&gt;&lt;linesCount val=&quot;4&quot;/&gt;&lt;lineCharCount val=&quot;39&quot;/&gt;&lt;lineCharCount val=&quot;37&quot;/&gt;&lt;lineCharCount val=&quot;28&quot;/&gt;&lt;lineCharCount val=&quot;26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9BAB24C-D160-4605-AF11-A6EBF1F89982}&quot;/&gt;&lt;isInvalidForFieldText val=&quot;0&quot;/&gt;&lt;Image&gt;&lt;filename val=&quot;C:\Users\HP\AppData\Local\Temp\PR\data\asimages\{B9BAB24C-D160-4605-AF11-A6EBF1F89982}.png&quot;/&gt;&lt;left val=&quot;54&quot;/&gt;&lt;top val=&quot;36&quot;/&gt;&lt;width val=&quot;109&quot;/&gt;&lt;height val=&quot;11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F5AAA1-258D-4F59-B3AF-E961BA9A30E4}&quot;/&gt;&lt;isInvalidForFieldText val=&quot;0&quot;/&gt;&lt;Image&gt;&lt;filename val=&quot;C:\Users\HP\AppData\Local\Temp\PR\data\asimages\{E7F5AAA1-258D-4F59-B3AF-E961BA9A30E4}_1.png&quot;/&gt;&lt;left val=&quot;81&quot;/&gt;&lt;top val=&quot;30&quot;/&gt;&lt;width val=&quot;649&quot;/&gt;&lt;height val=&quot;64&quot;/&gt;&lt;hasText val=&quot;1&quot;/&gt;&lt;/Image&gt;&lt;/ThreeDShapeInfo&gt;"/>
  <p:tag name="PRESENTER_SHAPETEXTINFO" val="&lt;ShapeTextInfo&gt;&lt;TableIndex row=&quot;-1&quot; col=&quot;-1&quot;&gt;&lt;linesCount val=&quot;2&quot;/&gt;&lt;lineCharCount val=&quot;30&quot;/&gt;&lt;lineCharCount val=&quot;2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2B6270-F653-40DF-B9B1-4FAB0FAB633E}&quot;/&gt;&lt;isInvalidForFieldText val=&quot;0&quot;/&gt;&lt;Image&gt;&lt;filename val=&quot;C:\Users\HP\AppData\Local\Temp\PR\data\asimages\{8E2B6270-F653-40DF-B9B1-4FAB0FAB633E}_1.png&quot;/&gt;&lt;left val=&quot;39&quot;/&gt;&lt;top val=&quot;327&quot;/&gt;&lt;width val=&quot;649&quot;/&gt;&lt;height val=&quot;127&quot;/&gt;&lt;hasText val=&quot;1&quot;/&gt;&lt;/Image&gt;&lt;/ThreeDShapeInfo&gt;"/>
  <p:tag name="PRESENTER_SHAPETEXTINFO" val="&lt;ShapeTextInfo&gt;&lt;TableIndex row=&quot;-1&quot; col=&quot;-1&quot;&gt;&lt;linesCount val=&quot;5&quot;/&gt;&lt;lineCharCount val=&quot;48&quot;/&gt;&lt;lineCharCount val=&quot;30&quot;/&gt;&lt;lineCharCount val=&quot;26&quot;/&gt;&lt;lineCharCount val=&quot;1&quot;/&gt;&lt;lineCharCount val=&quot;17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80.384"/>
  <p:tag name="ISPRING_CUSTOM_TIMING_USED" val="1"/>
  <p:tag name="TIMING" val="|8.994"/>
  <p:tag name="GENSWF_SLIDE_UID" val="{71DB3AB2-CBA3-4C4B-B075-B12FF8C9F5D9}:260"/>
  <p:tag name="ISPRING_SLIDE_ID_2" val="{4C7600CC-4D6F-4D34-AE3A-83184C68326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63.270"/>
  <p:tag name="TIMING" val="|0.001|1.6|232.84"/>
  <p:tag name="ISPRING_CUSTOM_TIMING_USED" val="1"/>
  <p:tag name="GENSWF_SLIDE_UID" val="{609A9088-3F83-4892-A3C8-B35325AD6A8F}:261"/>
  <p:tag name="ISPRING_SLIDE_ID_2" val="{8B1D38F5-9692-4232-91CD-FAE97F522B3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291"/>
  <p:tag name="TIMING" val="|8.101"/>
  <p:tag name="GENSWF_SLIDE_UID" val="{74287AE9-C640-4253-A407-F80504566A65}:262"/>
  <p:tag name="ISPRING_SLIDE_ID_2" val="{15BC2028-EB45-473A-85D6-660F562ABD9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231</Words>
  <Application>Microsoft Office PowerPoint</Application>
  <PresentationFormat>On-screen Show (4:3)</PresentationFormat>
  <Paragraphs>51</Paragraphs>
  <Slides>14</Slides>
  <Notes>14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TRUYENBACOGAI</dc:title>
  <dc:creator>HP</dc:creator>
  <cp:lastModifiedBy>Admin</cp:lastModifiedBy>
  <cp:revision>207</cp:revision>
  <dcterms:created xsi:type="dcterms:W3CDTF">2021-01-17T12:32:22Z</dcterms:created>
  <dcterms:modified xsi:type="dcterms:W3CDTF">2026-04-13T02:14:22Z</dcterms:modified>
</cp:coreProperties>
</file>