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13/4/2026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13/4/2026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13/4/2026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13/4/2026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13/4/2026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13/4/2026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13/4/2026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5291" y="736600"/>
            <a:ext cx="9176321" cy="757349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TRƯỜNG </a:t>
            </a:r>
            <a:r>
              <a:rPr lang="en-US" altLang="en-US" sz="40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MẪU </a:t>
            </a:r>
            <a:r>
              <a:rPr lang="en-US" altLang="en-US" sz="40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GIÁo vành khuyên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2812" y="1628886"/>
            <a:ext cx="9448800" cy="4334032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CHỦ ĐỀ: GIA ĐÌNH</a:t>
            </a:r>
          </a:p>
          <a:p>
            <a:pPr algn="ctr">
              <a:spcBef>
                <a:spcPct val="0"/>
              </a:spcBef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Chủ đề Nhánh: Gia đình – Họ hàng của bé </a:t>
            </a:r>
          </a:p>
          <a:p>
            <a:pPr algn="ctr">
              <a:spcBef>
                <a:spcPct val="0"/>
              </a:spcBef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KPKH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algn="ctr">
              <a:spcBef>
                <a:spcPct val="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Đề tài: Trò chuyện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gia đình - họ hàng của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bé</a:t>
            </a:r>
          </a:p>
          <a:p>
            <a:pPr algn="ctr">
              <a:spcBef>
                <a:spcPct val="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Chồi </a:t>
            </a:r>
          </a:p>
          <a:p>
            <a:pPr algn="ctr">
              <a:spcBef>
                <a:spcPct val="0"/>
              </a:spcBef>
            </a:pP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Giáo viên:Trần Cao Kỳ Thi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0"/>
            <a:ext cx="12192000" cy="6948488"/>
            <a:chOff x="0" y="-19"/>
            <a:chExt cx="5760" cy="4377"/>
          </a:xfrm>
        </p:grpSpPr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7969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8927" cy="7018985"/>
          </a:xfrm>
        </p:spPr>
      </p:pic>
    </p:spTree>
    <p:extLst>
      <p:ext uri="{BB962C8B-B14F-4D97-AF65-F5344CB8AC3E}">
        <p14:creationId xmlns:p14="http://schemas.microsoft.com/office/powerpoint/2010/main" val="1353019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14815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37437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91" y="22998"/>
            <a:ext cx="9569003" cy="683500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672" y="154545"/>
            <a:ext cx="6625107" cy="58920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05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47" y="442401"/>
            <a:ext cx="8610600" cy="129302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81" y="1371410"/>
            <a:ext cx="8229885" cy="5486590"/>
          </a:xfrm>
        </p:spPr>
      </p:pic>
    </p:spTree>
    <p:extLst>
      <p:ext uri="{BB962C8B-B14F-4D97-AF65-F5344CB8AC3E}">
        <p14:creationId xmlns:p14="http://schemas.microsoft.com/office/powerpoint/2010/main" val="52159960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1F1F1F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12</TotalTime>
  <Words>46</Words>
  <Application>Microsoft Office PowerPoint</Application>
  <PresentationFormat>Custom</PresentationFormat>
  <Paragraphs>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Vapor Trail</vt:lpstr>
      <vt:lpstr> TRƯỜNG MẪU GIÁo vành khuyên</vt:lpstr>
      <vt:lpstr>PowerPoint Presentation</vt:lpstr>
      <vt:lpstr>PowerPoint Presentation</vt:lpstr>
      <vt:lpstr>PowerPoint Presentation</vt:lpstr>
      <vt:lpstr>Gia đình bên ngoại</vt:lpstr>
      <vt:lpstr>Gia đình bên nội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HUYỆN HƯƠNG SƠN TRƯỜNG MẦM NON SƠN TRUNG</dc:title>
  <dc:creator>Admin</dc:creator>
  <cp:lastModifiedBy>Admin</cp:lastModifiedBy>
  <cp:revision>4</cp:revision>
  <dcterms:created xsi:type="dcterms:W3CDTF">2022-10-30T12:13:08Z</dcterms:created>
  <dcterms:modified xsi:type="dcterms:W3CDTF">2026-04-13T00:51:01Z</dcterms:modified>
</cp:coreProperties>
</file>